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sldIdLst>
    <p:sldId id="260" r:id="rId3"/>
  </p:sldIdLst>
  <p:sldSz cx="25192038" cy="35999738"/>
  <p:notesSz cx="6858000" cy="9144000"/>
  <p:defaultTextStyle>
    <a:defPPr>
      <a:defRPr lang="en-US"/>
    </a:defPPr>
    <a:lvl1pPr marL="0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1pPr>
    <a:lvl2pPr marL="1382573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2pPr>
    <a:lvl3pPr marL="2765146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3pPr>
    <a:lvl4pPr marL="4147718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4pPr>
    <a:lvl5pPr marL="5530291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5pPr>
    <a:lvl6pPr marL="6912864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6pPr>
    <a:lvl7pPr marL="8295437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7pPr>
    <a:lvl8pPr marL="9678010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8pPr>
    <a:lvl9pPr marL="11060582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AF63916-F71F-4BEE-94CA-7C8DAB6D8E37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73B149"/>
    <a:srgbClr val="231843"/>
    <a:srgbClr val="76678E"/>
    <a:srgbClr val="DFCCE2"/>
    <a:srgbClr val="B891BF"/>
    <a:srgbClr val="856E98"/>
    <a:srgbClr val="221944"/>
    <a:srgbClr val="241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9" autoAdjust="0"/>
    <p:restoredTop sz="94660"/>
  </p:normalViewPr>
  <p:slideViewPr>
    <p:cSldViewPr snapToGrid="0">
      <p:cViewPr>
        <p:scale>
          <a:sx n="30" d="100"/>
          <a:sy n="30" d="100"/>
        </p:scale>
        <p:origin x="1350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"/>
          <p:cNvSpPr txBox="1">
            <a:spLocks noChangeArrowheads="1"/>
          </p:cNvSpPr>
          <p:nvPr/>
        </p:nvSpPr>
        <p:spPr bwMode="auto">
          <a:xfrm>
            <a:off x="6230818" y="16907973"/>
            <a:ext cx="4407107" cy="232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0289" tIns="140143" rIns="280289" bIns="140143">
            <a:spAutoFit/>
          </a:bodyPr>
          <a:lstStyle>
            <a:lvl1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54200" indent="944563" defTabSz="267493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11400" indent="944563" defTabSz="267493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68600" indent="944563" defTabSz="267493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25800" indent="944563" defTabSz="267493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459866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6651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B Mitra"/>
                <a:cs typeface="B Mitra"/>
              </a:rPr>
              <a:t>مقدمه یا بیان مسئله</a:t>
            </a:r>
            <a:endParaRPr kumimoji="0" lang="en-US" altLang="fa-IR" sz="6651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B Mitra"/>
              <a:cs typeface="B Mitr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407"/>
            <a:ext cx="25192038" cy="472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21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28F3E-B2F6-225B-0732-14CA968B4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235" y="2399982"/>
            <a:ext cx="8125087" cy="8399939"/>
          </a:xfrm>
        </p:spPr>
        <p:txBody>
          <a:bodyPr anchor="b"/>
          <a:lstStyle>
            <a:lvl1pPr>
              <a:defRPr sz="661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DEB89-E03B-2321-F1C9-E73FF2C08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9898" y="5183298"/>
            <a:ext cx="12753469" cy="25583147"/>
          </a:xfrm>
        </p:spPr>
        <p:txBody>
          <a:bodyPr/>
          <a:lstStyle>
            <a:lvl1pPr>
              <a:defRPr sz="6612"/>
            </a:lvl1pPr>
            <a:lvl2pPr>
              <a:defRPr sz="5786"/>
            </a:lvl2pPr>
            <a:lvl3pPr>
              <a:defRPr sz="4959"/>
            </a:lvl3pPr>
            <a:lvl4pPr>
              <a:defRPr sz="4133"/>
            </a:lvl4pPr>
            <a:lvl5pPr>
              <a:defRPr sz="4133"/>
            </a:lvl5pPr>
            <a:lvl6pPr>
              <a:defRPr sz="4133"/>
            </a:lvl6pPr>
            <a:lvl7pPr>
              <a:defRPr sz="4133"/>
            </a:lvl7pPr>
            <a:lvl8pPr>
              <a:defRPr sz="4133"/>
            </a:lvl8pPr>
            <a:lvl9pPr>
              <a:defRPr sz="4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8F8EC-D1C9-82B1-D077-C62F66321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5235" y="10799922"/>
            <a:ext cx="8125087" cy="20008190"/>
          </a:xfrm>
        </p:spPr>
        <p:txBody>
          <a:bodyPr/>
          <a:lstStyle>
            <a:lvl1pPr marL="0" indent="0">
              <a:buNone/>
              <a:defRPr sz="3306"/>
            </a:lvl1pPr>
            <a:lvl2pPr marL="944712" indent="0">
              <a:buNone/>
              <a:defRPr sz="2893"/>
            </a:lvl2pPr>
            <a:lvl3pPr marL="1889425" indent="0">
              <a:buNone/>
              <a:defRPr sz="2480"/>
            </a:lvl3pPr>
            <a:lvl4pPr marL="2834137" indent="0">
              <a:buNone/>
              <a:defRPr sz="2066"/>
            </a:lvl4pPr>
            <a:lvl5pPr marL="3778849" indent="0">
              <a:buNone/>
              <a:defRPr sz="2066"/>
            </a:lvl5pPr>
            <a:lvl6pPr marL="4723562" indent="0">
              <a:buNone/>
              <a:defRPr sz="2066"/>
            </a:lvl6pPr>
            <a:lvl7pPr marL="5668274" indent="0">
              <a:buNone/>
              <a:defRPr sz="2066"/>
            </a:lvl7pPr>
            <a:lvl8pPr marL="6612987" indent="0">
              <a:buNone/>
              <a:defRPr sz="2066"/>
            </a:lvl8pPr>
            <a:lvl9pPr marL="7557699" indent="0">
              <a:buNone/>
              <a:defRPr sz="20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DF326-12BC-784B-F58C-BDF9F5789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F0DCC-D564-0AD8-8D7D-277547FC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F4E62-9735-F644-0A08-79D3D6164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05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DD3AC-B9EB-0747-D2C5-8148646AB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235" y="2399982"/>
            <a:ext cx="8125087" cy="8399939"/>
          </a:xfrm>
        </p:spPr>
        <p:txBody>
          <a:bodyPr anchor="b"/>
          <a:lstStyle>
            <a:lvl1pPr>
              <a:defRPr sz="661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A536A-6CF0-804C-8797-9B337E247B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709898" y="5183298"/>
            <a:ext cx="12753469" cy="25583147"/>
          </a:xfrm>
        </p:spPr>
        <p:txBody>
          <a:bodyPr/>
          <a:lstStyle>
            <a:lvl1pPr marL="0" indent="0">
              <a:buNone/>
              <a:defRPr sz="6612"/>
            </a:lvl1pPr>
            <a:lvl2pPr marL="944712" indent="0">
              <a:buNone/>
              <a:defRPr sz="5786"/>
            </a:lvl2pPr>
            <a:lvl3pPr marL="1889425" indent="0">
              <a:buNone/>
              <a:defRPr sz="4959"/>
            </a:lvl3pPr>
            <a:lvl4pPr marL="2834137" indent="0">
              <a:buNone/>
              <a:defRPr sz="4133"/>
            </a:lvl4pPr>
            <a:lvl5pPr marL="3778849" indent="0">
              <a:buNone/>
              <a:defRPr sz="4133"/>
            </a:lvl5pPr>
            <a:lvl6pPr marL="4723562" indent="0">
              <a:buNone/>
              <a:defRPr sz="4133"/>
            </a:lvl6pPr>
            <a:lvl7pPr marL="5668274" indent="0">
              <a:buNone/>
              <a:defRPr sz="4133"/>
            </a:lvl7pPr>
            <a:lvl8pPr marL="6612987" indent="0">
              <a:buNone/>
              <a:defRPr sz="4133"/>
            </a:lvl8pPr>
            <a:lvl9pPr marL="7557699" indent="0">
              <a:buNone/>
              <a:defRPr sz="4133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7DA56-6A26-9753-DD80-0C3C9C191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5235" y="10799922"/>
            <a:ext cx="8125087" cy="20008190"/>
          </a:xfrm>
        </p:spPr>
        <p:txBody>
          <a:bodyPr/>
          <a:lstStyle>
            <a:lvl1pPr marL="0" indent="0">
              <a:buNone/>
              <a:defRPr sz="3306"/>
            </a:lvl1pPr>
            <a:lvl2pPr marL="944712" indent="0">
              <a:buNone/>
              <a:defRPr sz="2893"/>
            </a:lvl2pPr>
            <a:lvl3pPr marL="1889425" indent="0">
              <a:buNone/>
              <a:defRPr sz="2480"/>
            </a:lvl3pPr>
            <a:lvl4pPr marL="2834137" indent="0">
              <a:buNone/>
              <a:defRPr sz="2066"/>
            </a:lvl4pPr>
            <a:lvl5pPr marL="3778849" indent="0">
              <a:buNone/>
              <a:defRPr sz="2066"/>
            </a:lvl5pPr>
            <a:lvl6pPr marL="4723562" indent="0">
              <a:buNone/>
              <a:defRPr sz="2066"/>
            </a:lvl6pPr>
            <a:lvl7pPr marL="5668274" indent="0">
              <a:buNone/>
              <a:defRPr sz="2066"/>
            </a:lvl7pPr>
            <a:lvl8pPr marL="6612987" indent="0">
              <a:buNone/>
              <a:defRPr sz="2066"/>
            </a:lvl8pPr>
            <a:lvl9pPr marL="7557699" indent="0">
              <a:buNone/>
              <a:defRPr sz="20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2855F-1354-BD6A-A6A8-A925867FB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D2218-CA27-E9F7-2E3A-7F7EA19C8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34B6E-3BDD-BB15-F335-F51010274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60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E4D69-2A47-4D8E-B2D2-30FB6E1B8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2ADF56-1B0C-84C0-15E7-6873E1DC3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87B45-4A5E-6F47-9415-8A3AF3EB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05A8E-B9EB-D03B-0D11-D26DC8ADA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A65AE-61D0-D877-8AE4-4A1246DC7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81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822AE1-5DD3-BF35-1E1D-0028ABD90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8028052" y="1916653"/>
            <a:ext cx="5432033" cy="305081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A8008-293D-B03B-A6CC-4182374A2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31953" y="1916653"/>
            <a:ext cx="15981199" cy="305081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8233F-EB6A-1009-F7DA-607AF52E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9297B-F507-A7F0-ABB1-39A5CE98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20D23-BACC-27EC-1B68-5B8E51AE8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0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87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81E17-811E-EC7E-5782-89D401D05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9005" y="5891626"/>
            <a:ext cx="18894029" cy="12533242"/>
          </a:xfrm>
        </p:spPr>
        <p:txBody>
          <a:bodyPr anchor="b"/>
          <a:lstStyle>
            <a:lvl1pPr algn="ctr">
              <a:defRPr sz="123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484EC-46CC-42B0-A31A-D90269D06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9005" y="18908198"/>
            <a:ext cx="18894029" cy="8691601"/>
          </a:xfrm>
        </p:spPr>
        <p:txBody>
          <a:bodyPr/>
          <a:lstStyle>
            <a:lvl1pPr marL="0" indent="0" algn="ctr">
              <a:buNone/>
              <a:defRPr sz="4959"/>
            </a:lvl1pPr>
            <a:lvl2pPr marL="944712" indent="0" algn="ctr">
              <a:buNone/>
              <a:defRPr sz="4133"/>
            </a:lvl2pPr>
            <a:lvl3pPr marL="1889425" indent="0" algn="ctr">
              <a:buNone/>
              <a:defRPr sz="3719"/>
            </a:lvl3pPr>
            <a:lvl4pPr marL="2834137" indent="0" algn="ctr">
              <a:buNone/>
              <a:defRPr sz="3306"/>
            </a:lvl4pPr>
            <a:lvl5pPr marL="3778849" indent="0" algn="ctr">
              <a:buNone/>
              <a:defRPr sz="3306"/>
            </a:lvl5pPr>
            <a:lvl6pPr marL="4723562" indent="0" algn="ctr">
              <a:buNone/>
              <a:defRPr sz="3306"/>
            </a:lvl6pPr>
            <a:lvl7pPr marL="5668274" indent="0" algn="ctr">
              <a:buNone/>
              <a:defRPr sz="3306"/>
            </a:lvl7pPr>
            <a:lvl8pPr marL="6612987" indent="0" algn="ctr">
              <a:buNone/>
              <a:defRPr sz="3306"/>
            </a:lvl8pPr>
            <a:lvl9pPr marL="7557699" indent="0" algn="ctr">
              <a:buNone/>
              <a:defRPr sz="330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6FBF9-1401-196E-9A03-D6A87091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9AA6A-5E65-44F9-03A6-E6C757D0C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8993E-74A1-4712-6283-ED2DBBE1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7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F5D22-7DDF-8A45-1942-89D305AF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60B9B-466A-3FC7-6F97-049C49D67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1E6BF-0444-0D44-11B4-6EBB5EFA8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2CF45-EA59-4FEB-CAD0-3F189470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B6528-F650-FB5A-C090-2129222F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3334D-0DDB-2A30-9C21-9A6DA35A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832" y="8974940"/>
            <a:ext cx="21728133" cy="14974888"/>
          </a:xfrm>
        </p:spPr>
        <p:txBody>
          <a:bodyPr anchor="b"/>
          <a:lstStyle>
            <a:lvl1pPr>
              <a:defRPr sz="123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C71CF-34F3-7E6E-735A-9CF62BDC2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8832" y="24091497"/>
            <a:ext cx="21728133" cy="7874940"/>
          </a:xfrm>
        </p:spPr>
        <p:txBody>
          <a:bodyPr/>
          <a:lstStyle>
            <a:lvl1pPr marL="0" indent="0">
              <a:buNone/>
              <a:defRPr sz="4959">
                <a:solidFill>
                  <a:schemeClr val="tx1">
                    <a:tint val="82000"/>
                  </a:schemeClr>
                </a:solidFill>
              </a:defRPr>
            </a:lvl1pPr>
            <a:lvl2pPr marL="944712" indent="0">
              <a:buNone/>
              <a:defRPr sz="4133">
                <a:solidFill>
                  <a:schemeClr val="tx1">
                    <a:tint val="82000"/>
                  </a:schemeClr>
                </a:solidFill>
              </a:defRPr>
            </a:lvl2pPr>
            <a:lvl3pPr marL="1889425" indent="0">
              <a:buNone/>
              <a:defRPr sz="3719">
                <a:solidFill>
                  <a:schemeClr val="tx1">
                    <a:tint val="82000"/>
                  </a:schemeClr>
                </a:solidFill>
              </a:defRPr>
            </a:lvl3pPr>
            <a:lvl4pPr marL="2834137" indent="0">
              <a:buNone/>
              <a:defRPr sz="3306">
                <a:solidFill>
                  <a:schemeClr val="tx1">
                    <a:tint val="82000"/>
                  </a:schemeClr>
                </a:solidFill>
              </a:defRPr>
            </a:lvl4pPr>
            <a:lvl5pPr marL="3778849" indent="0">
              <a:buNone/>
              <a:defRPr sz="3306">
                <a:solidFill>
                  <a:schemeClr val="tx1">
                    <a:tint val="82000"/>
                  </a:schemeClr>
                </a:solidFill>
              </a:defRPr>
            </a:lvl5pPr>
            <a:lvl6pPr marL="4723562" indent="0">
              <a:buNone/>
              <a:defRPr sz="3306">
                <a:solidFill>
                  <a:schemeClr val="tx1">
                    <a:tint val="82000"/>
                  </a:schemeClr>
                </a:solidFill>
              </a:defRPr>
            </a:lvl6pPr>
            <a:lvl7pPr marL="5668274" indent="0">
              <a:buNone/>
              <a:defRPr sz="3306">
                <a:solidFill>
                  <a:schemeClr val="tx1">
                    <a:tint val="82000"/>
                  </a:schemeClr>
                </a:solidFill>
              </a:defRPr>
            </a:lvl7pPr>
            <a:lvl8pPr marL="6612987" indent="0">
              <a:buNone/>
              <a:defRPr sz="3306">
                <a:solidFill>
                  <a:schemeClr val="tx1">
                    <a:tint val="82000"/>
                  </a:schemeClr>
                </a:solidFill>
              </a:defRPr>
            </a:lvl8pPr>
            <a:lvl9pPr marL="7557699" indent="0">
              <a:buNone/>
              <a:defRPr sz="330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5055C-BE1B-78A9-643A-FB97C98D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F8A61-6855-1E39-B86C-4B73DBF6E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555EF-82E1-F398-69B7-123D6AC9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33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2A38B-72B6-4AA8-2A0C-CA375F41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4805A-B306-3C0C-07A5-19D54E751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1953" y="9583264"/>
            <a:ext cx="10706616" cy="22841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8395A-A889-634A-113C-58CAD6BC7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53469" y="9583264"/>
            <a:ext cx="10706616" cy="22841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27E0C-EF58-EB35-2220-3C30261A6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9178E-6DD9-CB3D-B49F-28FADA0FF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5F6E9-EC0D-A978-46D3-AEB446128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2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E9A66-96D8-31FA-AD56-617554A6F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234" y="1916656"/>
            <a:ext cx="21728133" cy="69582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364E4-B355-999E-DC35-68F07212F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5235" y="8824938"/>
            <a:ext cx="10657412" cy="4324966"/>
          </a:xfrm>
        </p:spPr>
        <p:txBody>
          <a:bodyPr anchor="b"/>
          <a:lstStyle>
            <a:lvl1pPr marL="0" indent="0">
              <a:buNone/>
              <a:defRPr sz="4959" b="1"/>
            </a:lvl1pPr>
            <a:lvl2pPr marL="944712" indent="0">
              <a:buNone/>
              <a:defRPr sz="4133" b="1"/>
            </a:lvl2pPr>
            <a:lvl3pPr marL="1889425" indent="0">
              <a:buNone/>
              <a:defRPr sz="3719" b="1"/>
            </a:lvl3pPr>
            <a:lvl4pPr marL="2834137" indent="0">
              <a:buNone/>
              <a:defRPr sz="3306" b="1"/>
            </a:lvl4pPr>
            <a:lvl5pPr marL="3778849" indent="0">
              <a:buNone/>
              <a:defRPr sz="3306" b="1"/>
            </a:lvl5pPr>
            <a:lvl6pPr marL="4723562" indent="0">
              <a:buNone/>
              <a:defRPr sz="3306" b="1"/>
            </a:lvl6pPr>
            <a:lvl7pPr marL="5668274" indent="0">
              <a:buNone/>
              <a:defRPr sz="3306" b="1"/>
            </a:lvl7pPr>
            <a:lvl8pPr marL="6612987" indent="0">
              <a:buNone/>
              <a:defRPr sz="3306" b="1"/>
            </a:lvl8pPr>
            <a:lvl9pPr marL="7557699" indent="0">
              <a:buNone/>
              <a:defRPr sz="33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7C1DF-59CB-6E63-C36D-102D0B523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35235" y="13149904"/>
            <a:ext cx="10657412" cy="1934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7BAB8-8A8D-0E0A-48A5-66C98CC65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753469" y="8824938"/>
            <a:ext cx="10709897" cy="4324966"/>
          </a:xfrm>
        </p:spPr>
        <p:txBody>
          <a:bodyPr anchor="b"/>
          <a:lstStyle>
            <a:lvl1pPr marL="0" indent="0">
              <a:buNone/>
              <a:defRPr sz="4959" b="1"/>
            </a:lvl1pPr>
            <a:lvl2pPr marL="944712" indent="0">
              <a:buNone/>
              <a:defRPr sz="4133" b="1"/>
            </a:lvl2pPr>
            <a:lvl3pPr marL="1889425" indent="0">
              <a:buNone/>
              <a:defRPr sz="3719" b="1"/>
            </a:lvl3pPr>
            <a:lvl4pPr marL="2834137" indent="0">
              <a:buNone/>
              <a:defRPr sz="3306" b="1"/>
            </a:lvl4pPr>
            <a:lvl5pPr marL="3778849" indent="0">
              <a:buNone/>
              <a:defRPr sz="3306" b="1"/>
            </a:lvl5pPr>
            <a:lvl6pPr marL="4723562" indent="0">
              <a:buNone/>
              <a:defRPr sz="3306" b="1"/>
            </a:lvl6pPr>
            <a:lvl7pPr marL="5668274" indent="0">
              <a:buNone/>
              <a:defRPr sz="3306" b="1"/>
            </a:lvl7pPr>
            <a:lvl8pPr marL="6612987" indent="0">
              <a:buNone/>
              <a:defRPr sz="3306" b="1"/>
            </a:lvl8pPr>
            <a:lvl9pPr marL="7557699" indent="0">
              <a:buNone/>
              <a:defRPr sz="33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C2E20D-D034-E75F-F9FB-F8C46FCCF4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753469" y="13149904"/>
            <a:ext cx="10709897" cy="1934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FF67A0-D00C-E557-2507-ABDB5257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73CF0B-461E-9238-A128-F9BAA9B9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B73B46-6E39-971C-34F6-1D8C34D3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34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A1DD1-E4E4-8A0B-A0A1-B4808A9D3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54FFEB-11CA-512C-556A-1CBB0BCF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C59F96-0D8E-5943-32D9-4EB0327C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9E4BB-7083-5BC8-976C-87B850DF0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2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4FF43E-04E0-2D01-EE84-C6FD0F9F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56463-F6B8-9BFC-A96A-4BED1A32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B9B9D-CDAE-7C58-79E9-CA7921F9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3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46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81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5pPr>
      <a:lvl6pPr marL="1093001"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6pPr>
      <a:lvl7pPr marL="2186001"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7pPr>
      <a:lvl8pPr marL="3279002"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8pPr>
      <a:lvl9pPr marL="4372001"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546500" indent="-546500" algn="l" rtl="0" fontAlgn="base">
        <a:lnSpc>
          <a:spcPct val="90000"/>
        </a:lnSpc>
        <a:spcBef>
          <a:spcPts val="2392"/>
        </a:spcBef>
        <a:spcAft>
          <a:spcPct val="0"/>
        </a:spcAft>
        <a:buFont typeface="Arial" panose="020B0604020202020204" pitchFamily="34" charset="0"/>
        <a:buChar char="•"/>
        <a:defRPr sz="6651" kern="1200">
          <a:solidFill>
            <a:schemeClr val="tx1"/>
          </a:solidFill>
          <a:latin typeface="+mn-lt"/>
          <a:ea typeface="+mn-ea"/>
          <a:cs typeface="+mn-cs"/>
        </a:defRPr>
      </a:lvl1pPr>
      <a:lvl2pPr marL="1639499" indent="-546500" algn="l" rtl="0" fontAlgn="base">
        <a:lnSpc>
          <a:spcPct val="90000"/>
        </a:lnSpc>
        <a:spcBef>
          <a:spcPts val="1198"/>
        </a:spcBef>
        <a:spcAft>
          <a:spcPct val="0"/>
        </a:spcAft>
        <a:buFont typeface="Arial" panose="020B0604020202020204" pitchFamily="34" charset="0"/>
        <a:buChar char="•"/>
        <a:defRPr sz="5773" kern="1200">
          <a:solidFill>
            <a:schemeClr val="tx1"/>
          </a:solidFill>
          <a:latin typeface="+mn-lt"/>
          <a:ea typeface="+mn-ea"/>
          <a:cs typeface="+mn-cs"/>
        </a:defRPr>
      </a:lvl2pPr>
      <a:lvl3pPr marL="2732501" indent="-546500" algn="l" rtl="0" fontAlgn="base">
        <a:lnSpc>
          <a:spcPct val="90000"/>
        </a:lnSpc>
        <a:spcBef>
          <a:spcPts val="1198"/>
        </a:spcBef>
        <a:spcAft>
          <a:spcPct val="0"/>
        </a:spcAft>
        <a:buFont typeface="Arial" panose="020B0604020202020204" pitchFamily="34" charset="0"/>
        <a:buChar char="•"/>
        <a:defRPr sz="4726" kern="1200">
          <a:solidFill>
            <a:schemeClr val="tx1"/>
          </a:solidFill>
          <a:latin typeface="+mn-lt"/>
          <a:ea typeface="+mn-ea"/>
          <a:cs typeface="+mn-cs"/>
        </a:defRPr>
      </a:lvl3pPr>
      <a:lvl4pPr marL="3825504" indent="-546500" algn="l" rtl="0" fontAlgn="base">
        <a:lnSpc>
          <a:spcPct val="90000"/>
        </a:lnSpc>
        <a:spcBef>
          <a:spcPts val="119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4918502" indent="-546500" algn="l" rtl="0" fontAlgn="base">
        <a:lnSpc>
          <a:spcPct val="90000"/>
        </a:lnSpc>
        <a:spcBef>
          <a:spcPts val="119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6011504" indent="-546500" algn="l" defTabSz="2186001" rtl="0" eaLnBrk="1" latinLnBrk="0" hangingPunct="1">
        <a:lnSpc>
          <a:spcPct val="90000"/>
        </a:lnSpc>
        <a:spcBef>
          <a:spcPts val="1198"/>
        </a:spcBef>
        <a:buFont typeface="Arial" panose="020B0604020202020204" pitchFamily="34" charset="0"/>
        <a:buChar char="•"/>
        <a:defRPr sz="4376" kern="1200">
          <a:solidFill>
            <a:schemeClr val="tx1"/>
          </a:solidFill>
          <a:latin typeface="+mn-lt"/>
          <a:ea typeface="+mn-ea"/>
          <a:cs typeface="+mn-cs"/>
        </a:defRPr>
      </a:lvl6pPr>
      <a:lvl7pPr marL="7104506" indent="-546500" algn="l" defTabSz="2186001" rtl="0" eaLnBrk="1" latinLnBrk="0" hangingPunct="1">
        <a:lnSpc>
          <a:spcPct val="90000"/>
        </a:lnSpc>
        <a:spcBef>
          <a:spcPts val="1198"/>
        </a:spcBef>
        <a:buFont typeface="Arial" panose="020B0604020202020204" pitchFamily="34" charset="0"/>
        <a:buChar char="•"/>
        <a:defRPr sz="4376" kern="1200">
          <a:solidFill>
            <a:schemeClr val="tx1"/>
          </a:solidFill>
          <a:latin typeface="+mn-lt"/>
          <a:ea typeface="+mn-ea"/>
          <a:cs typeface="+mn-cs"/>
        </a:defRPr>
      </a:lvl7pPr>
      <a:lvl8pPr marL="8197506" indent="-546500" algn="l" defTabSz="2186001" rtl="0" eaLnBrk="1" latinLnBrk="0" hangingPunct="1">
        <a:lnSpc>
          <a:spcPct val="90000"/>
        </a:lnSpc>
        <a:spcBef>
          <a:spcPts val="1198"/>
        </a:spcBef>
        <a:buFont typeface="Arial" panose="020B0604020202020204" pitchFamily="34" charset="0"/>
        <a:buChar char="•"/>
        <a:defRPr sz="4376" kern="1200">
          <a:solidFill>
            <a:schemeClr val="tx1"/>
          </a:solidFill>
          <a:latin typeface="+mn-lt"/>
          <a:ea typeface="+mn-ea"/>
          <a:cs typeface="+mn-cs"/>
        </a:defRPr>
      </a:lvl8pPr>
      <a:lvl9pPr marL="9290508" indent="-546500" algn="l" defTabSz="2186001" rtl="0" eaLnBrk="1" latinLnBrk="0" hangingPunct="1">
        <a:lnSpc>
          <a:spcPct val="90000"/>
        </a:lnSpc>
        <a:spcBef>
          <a:spcPts val="1198"/>
        </a:spcBef>
        <a:buFont typeface="Arial" panose="020B0604020202020204" pitchFamily="34" charset="0"/>
        <a:buChar char="•"/>
        <a:defRPr sz="43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1pPr>
      <a:lvl2pPr marL="1093001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2pPr>
      <a:lvl3pPr marL="2186001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3pPr>
      <a:lvl4pPr marL="3279002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4pPr>
      <a:lvl5pPr marL="4372001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5pPr>
      <a:lvl6pPr marL="5465005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6pPr>
      <a:lvl7pPr marL="6558005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7pPr>
      <a:lvl8pPr marL="7651007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8pPr>
      <a:lvl9pPr marL="8744007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B90CF4-7A4B-A085-BB78-5D63D69C7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953" y="1916656"/>
            <a:ext cx="21728133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13166-2C7B-3A4E-345D-7CEAF6943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1953" y="9583264"/>
            <a:ext cx="21728133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38D8F-CAE5-4CAA-F885-69D945772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1952" y="33366426"/>
            <a:ext cx="5668209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9B6281-C782-4868-924E-B2E1C86C1962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35808-A322-29C3-25D6-0D4CDBA21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44863" y="33366426"/>
            <a:ext cx="850231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51BEC-818E-AF5E-4377-1D514FDBA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791877" y="33366426"/>
            <a:ext cx="5668209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473AC9-EC3C-4836-B7A3-4A3432B51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4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1889425" rtl="0" eaLnBrk="1" latinLnBrk="0" hangingPunct="1">
        <a:lnSpc>
          <a:spcPct val="90000"/>
        </a:lnSpc>
        <a:spcBef>
          <a:spcPct val="0"/>
        </a:spcBef>
        <a:buNone/>
        <a:defRPr sz="90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2356" indent="-472356" algn="l" defTabSz="1889425" rtl="0" eaLnBrk="1" latinLnBrk="0" hangingPunct="1">
        <a:lnSpc>
          <a:spcPct val="90000"/>
        </a:lnSpc>
        <a:spcBef>
          <a:spcPts val="2066"/>
        </a:spcBef>
        <a:buFont typeface="Arial" panose="020B0604020202020204" pitchFamily="34" charset="0"/>
        <a:buChar char="•"/>
        <a:defRPr sz="5786" kern="1200">
          <a:solidFill>
            <a:schemeClr val="tx1"/>
          </a:solidFill>
          <a:latin typeface="+mn-lt"/>
          <a:ea typeface="+mn-ea"/>
          <a:cs typeface="+mn-cs"/>
        </a:defRPr>
      </a:lvl1pPr>
      <a:lvl2pPr marL="1417069" indent="-472356" algn="l" defTabSz="1889425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4959" kern="1200">
          <a:solidFill>
            <a:schemeClr val="tx1"/>
          </a:solidFill>
          <a:latin typeface="+mn-lt"/>
          <a:ea typeface="+mn-ea"/>
          <a:cs typeface="+mn-cs"/>
        </a:defRPr>
      </a:lvl2pPr>
      <a:lvl3pPr marL="2361781" indent="-472356" algn="l" defTabSz="1889425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4133" kern="1200">
          <a:solidFill>
            <a:schemeClr val="tx1"/>
          </a:solidFill>
          <a:latin typeface="+mn-lt"/>
          <a:ea typeface="+mn-ea"/>
          <a:cs typeface="+mn-cs"/>
        </a:defRPr>
      </a:lvl3pPr>
      <a:lvl4pPr marL="3306493" indent="-472356" algn="l" defTabSz="1889425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4pPr>
      <a:lvl5pPr marL="4251206" indent="-472356" algn="l" defTabSz="1889425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5pPr>
      <a:lvl6pPr marL="5195918" indent="-472356" algn="l" defTabSz="1889425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6pPr>
      <a:lvl7pPr marL="6140630" indent="-472356" algn="l" defTabSz="1889425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7pPr>
      <a:lvl8pPr marL="7085343" indent="-472356" algn="l" defTabSz="1889425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8pPr>
      <a:lvl9pPr marL="8030055" indent="-472356" algn="l" defTabSz="1889425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9425" rtl="0" eaLnBrk="1" latinLnBrk="0" hangingPunct="1"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944712" algn="l" defTabSz="1889425" rtl="0" eaLnBrk="1" latinLnBrk="0" hangingPunct="1">
        <a:defRPr sz="3719" kern="1200">
          <a:solidFill>
            <a:schemeClr val="tx1"/>
          </a:solidFill>
          <a:latin typeface="+mn-lt"/>
          <a:ea typeface="+mn-ea"/>
          <a:cs typeface="+mn-cs"/>
        </a:defRPr>
      </a:lvl2pPr>
      <a:lvl3pPr marL="1889425" algn="l" defTabSz="1889425" rtl="0" eaLnBrk="1" latinLnBrk="0" hangingPunct="1">
        <a:defRPr sz="3719" kern="1200">
          <a:solidFill>
            <a:schemeClr val="tx1"/>
          </a:solidFill>
          <a:latin typeface="+mn-lt"/>
          <a:ea typeface="+mn-ea"/>
          <a:cs typeface="+mn-cs"/>
        </a:defRPr>
      </a:lvl3pPr>
      <a:lvl4pPr marL="2834137" algn="l" defTabSz="1889425" rtl="0" eaLnBrk="1" latinLnBrk="0" hangingPunct="1">
        <a:defRPr sz="3719" kern="1200">
          <a:solidFill>
            <a:schemeClr val="tx1"/>
          </a:solidFill>
          <a:latin typeface="+mn-lt"/>
          <a:ea typeface="+mn-ea"/>
          <a:cs typeface="+mn-cs"/>
        </a:defRPr>
      </a:lvl4pPr>
      <a:lvl5pPr marL="3778849" algn="l" defTabSz="1889425" rtl="0" eaLnBrk="1" latinLnBrk="0" hangingPunct="1">
        <a:defRPr sz="3719" kern="1200">
          <a:solidFill>
            <a:schemeClr val="tx1"/>
          </a:solidFill>
          <a:latin typeface="+mn-lt"/>
          <a:ea typeface="+mn-ea"/>
          <a:cs typeface="+mn-cs"/>
        </a:defRPr>
      </a:lvl5pPr>
      <a:lvl6pPr marL="4723562" algn="l" defTabSz="1889425" rtl="0" eaLnBrk="1" latinLnBrk="0" hangingPunct="1">
        <a:defRPr sz="3719" kern="1200">
          <a:solidFill>
            <a:schemeClr val="tx1"/>
          </a:solidFill>
          <a:latin typeface="+mn-lt"/>
          <a:ea typeface="+mn-ea"/>
          <a:cs typeface="+mn-cs"/>
        </a:defRPr>
      </a:lvl6pPr>
      <a:lvl7pPr marL="5668274" algn="l" defTabSz="1889425" rtl="0" eaLnBrk="1" latinLnBrk="0" hangingPunct="1">
        <a:defRPr sz="3719" kern="1200">
          <a:solidFill>
            <a:schemeClr val="tx1"/>
          </a:solidFill>
          <a:latin typeface="+mn-lt"/>
          <a:ea typeface="+mn-ea"/>
          <a:cs typeface="+mn-cs"/>
        </a:defRPr>
      </a:lvl7pPr>
      <a:lvl8pPr marL="6612987" algn="l" defTabSz="1889425" rtl="0" eaLnBrk="1" latinLnBrk="0" hangingPunct="1">
        <a:defRPr sz="3719" kern="1200">
          <a:solidFill>
            <a:schemeClr val="tx1"/>
          </a:solidFill>
          <a:latin typeface="+mn-lt"/>
          <a:ea typeface="+mn-ea"/>
          <a:cs typeface="+mn-cs"/>
        </a:defRPr>
      </a:lvl8pPr>
      <a:lvl9pPr marL="7557699" algn="l" defTabSz="1889425" rtl="0" eaLnBrk="1" latinLnBrk="0" hangingPunct="1">
        <a:defRPr sz="37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1" Type="http://schemas.openxmlformats.org/officeDocument/2006/relationships/image" Target="../media/image10.jp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>
            <a:extLst>
              <a:ext uri="{FF2B5EF4-FFF2-40B4-BE49-F238E27FC236}">
                <a16:creationId xmlns:a16="http://schemas.microsoft.com/office/drawing/2014/main" id="{192560E1-E1B4-70D2-E4C0-7EB8BAE6CC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40540" y="9150649"/>
            <a:ext cx="23965446" cy="261236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" y="-331482"/>
            <a:ext cx="25192040" cy="36331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41" dirty="0">
              <a:solidFill>
                <a:srgbClr val="92D050"/>
              </a:solidFill>
            </a:endParaRPr>
          </a:p>
        </p:txBody>
      </p:sp>
      <p:sp>
        <p:nvSpPr>
          <p:cNvPr id="30" name="Rounded Rectangle 2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8485" y="9741468"/>
            <a:ext cx="11837827" cy="6851089"/>
          </a:xfrm>
          <a:prstGeom prst="roundRect">
            <a:avLst>
              <a:gd name="adj" fmla="val 7032"/>
            </a:avLst>
          </a:prstGeom>
          <a:noFill/>
          <a:ln w="47625">
            <a:solidFill>
              <a:srgbClr val="FFC000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0900">
              <a:solidFill>
                <a:schemeClr val="accent3">
                  <a:lumMod val="60000"/>
                  <a:lumOff val="40000"/>
                </a:schemeClr>
              </a:solidFill>
              <a:highlight>
                <a:srgbClr val="00FF00"/>
              </a:highligh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832364" y="9741468"/>
            <a:ext cx="11873622" cy="11441134"/>
          </a:xfrm>
          <a:prstGeom prst="roundRect">
            <a:avLst>
              <a:gd name="adj" fmla="val 7032"/>
            </a:avLst>
          </a:prstGeom>
          <a:noFill/>
          <a:ln w="47625">
            <a:solidFill>
              <a:srgbClr val="FFC000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3125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08484" y="17082799"/>
            <a:ext cx="11837827" cy="5557733"/>
          </a:xfrm>
          <a:prstGeom prst="roundRect">
            <a:avLst>
              <a:gd name="adj" fmla="val 7032"/>
            </a:avLst>
          </a:prstGeom>
          <a:noFill/>
          <a:ln w="47625">
            <a:solidFill>
              <a:srgbClr val="FFC000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3125" dirty="0">
              <a:solidFill>
                <a:srgbClr val="92D05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28459" y="10349198"/>
            <a:ext cx="415067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065">
              <a:defRPr/>
            </a:pPr>
            <a:r>
              <a:rPr lang="en-US" altLang="en-US" sz="4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47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46772" y="17776657"/>
            <a:ext cx="4012868" cy="814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065">
              <a:defRPr/>
            </a:pPr>
            <a:r>
              <a:rPr lang="en-US" altLang="en-US" sz="4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52034" y="23007689"/>
            <a:ext cx="11837827" cy="12574423"/>
          </a:xfrm>
          <a:prstGeom prst="roundRect">
            <a:avLst>
              <a:gd name="adj" fmla="val 7032"/>
            </a:avLst>
          </a:prstGeom>
          <a:noFill/>
          <a:ln w="47625">
            <a:solidFill>
              <a:srgbClr val="FFC000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3125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1" name="TextBox 20"/>
          <p:cNvSpPr txBox="1">
            <a:spLocks noChangeArrowheads="1"/>
          </p:cNvSpPr>
          <p:nvPr/>
        </p:nvSpPr>
        <p:spPr bwMode="auto">
          <a:xfrm>
            <a:off x="612274" y="12944753"/>
            <a:ext cx="8414499" cy="44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2" tIns="40806" rIns="81612" bIns="40806">
            <a:spAutoFit/>
          </a:bodyPr>
          <a:lstStyle>
            <a:lvl1pPr indent="436563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27657" algn="just" defTabSz="8957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35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Text here........</a:t>
            </a:r>
          </a:p>
        </p:txBody>
      </p:sp>
      <p:sp>
        <p:nvSpPr>
          <p:cNvPr id="62" name="TextBox 20"/>
          <p:cNvSpPr txBox="1">
            <a:spLocks noChangeArrowheads="1"/>
          </p:cNvSpPr>
          <p:nvPr/>
        </p:nvSpPr>
        <p:spPr bwMode="auto">
          <a:xfrm>
            <a:off x="612274" y="19868261"/>
            <a:ext cx="6938361" cy="46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2" tIns="40806" rIns="81612" bIns="40806">
            <a:spAutoFit/>
          </a:bodyPr>
          <a:lstStyle>
            <a:lvl1pPr indent="436563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27657" algn="just" defTabSz="895746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588"/>
              </a:spcAft>
            </a:pPr>
            <a:r>
              <a:rPr lang="en-US" sz="235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Add Text here........</a:t>
            </a:r>
          </a:p>
        </p:txBody>
      </p:sp>
      <p:sp>
        <p:nvSpPr>
          <p:cNvPr id="63" name="TextBox 20"/>
          <p:cNvSpPr txBox="1">
            <a:spLocks noChangeArrowheads="1"/>
          </p:cNvSpPr>
          <p:nvPr/>
        </p:nvSpPr>
        <p:spPr bwMode="auto">
          <a:xfrm>
            <a:off x="13046510" y="32697111"/>
            <a:ext cx="11410685" cy="273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12" tIns="40806" rIns="81612" bIns="40806">
            <a:spAutoFit/>
          </a:bodyPr>
          <a:lstStyle>
            <a:lvl1pPr indent="436563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389615" algn="just" defTabSz="8160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74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Text  here........</a:t>
            </a:r>
          </a:p>
          <a:p>
            <a:pPr indent="334055" algn="just" defTabSz="6996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35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 should be written according to below sample</a:t>
            </a:r>
          </a:p>
          <a:p>
            <a:pPr indent="427657" defTabSz="8957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[1] M. </a:t>
            </a:r>
            <a:r>
              <a:rPr lang="en-US" sz="235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Babaei</a:t>
            </a:r>
            <a:r>
              <a:rPr lang="en-US" sz="23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</a:t>
            </a:r>
            <a:r>
              <a:rPr lang="en-US" sz="235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Eshghi</a:t>
            </a:r>
            <a:r>
              <a:rPr lang="en-US" sz="23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5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23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5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Abnous</a:t>
            </a:r>
            <a:r>
              <a:rPr lang="en-US" sz="23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sz="235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Rahimizadeh</a:t>
            </a:r>
            <a:r>
              <a:rPr lang="en-US" sz="23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sz="235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Ramezani</a:t>
            </a:r>
            <a:r>
              <a:rPr lang="en-US" sz="23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Cancer Gene Therapy, </a:t>
            </a:r>
            <a:r>
              <a:rPr lang="en-US" sz="2351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23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24, 156. </a:t>
            </a:r>
          </a:p>
          <a:p>
            <a:pPr indent="427657" defTabSz="8957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J.W. Steed, J.L. Atwood, Supramolecular Chemistry. 2nd Edition ed., John Wiley &amp; Sons, Ltd: </a:t>
            </a:r>
            <a:r>
              <a:rPr lang="en-US" sz="2351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en-US" sz="23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35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9615" algn="just" defTabSz="8160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4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869043" y="30623297"/>
            <a:ext cx="4012868" cy="814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065">
              <a:defRPr/>
            </a:pPr>
            <a:r>
              <a:rPr lang="en-US" altLang="en-US" sz="4702" b="1" kern="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2848841" y="29814253"/>
            <a:ext cx="11837827" cy="5824322"/>
          </a:xfrm>
          <a:prstGeom prst="roundRect">
            <a:avLst>
              <a:gd name="adj" fmla="val 7032"/>
            </a:avLst>
          </a:prstGeom>
          <a:noFill/>
          <a:ln w="47625">
            <a:solidFill>
              <a:srgbClr val="FFC000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3125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2" name="TextBox 20"/>
          <p:cNvSpPr txBox="1">
            <a:spLocks noChangeArrowheads="1"/>
          </p:cNvSpPr>
          <p:nvPr/>
        </p:nvSpPr>
        <p:spPr bwMode="auto">
          <a:xfrm>
            <a:off x="612274" y="25937853"/>
            <a:ext cx="6938361" cy="49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2" tIns="40806" rIns="81612" bIns="40806">
            <a:spAutoFit/>
          </a:bodyPr>
          <a:lstStyle>
            <a:lvl1pPr indent="436563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27657" algn="just" defTabSz="895746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588"/>
              </a:spcAft>
            </a:pPr>
            <a:r>
              <a:rPr lang="en-US" sz="235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Add Text and photos here........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466267" y="23503967"/>
            <a:ext cx="6324699" cy="814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065">
              <a:defRPr/>
            </a:pPr>
            <a:r>
              <a:rPr lang="en-US" altLang="en-US" sz="4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and Discussion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2837911" y="21501541"/>
            <a:ext cx="11837827" cy="7967096"/>
          </a:xfrm>
          <a:prstGeom prst="roundRect">
            <a:avLst>
              <a:gd name="adj" fmla="val 7032"/>
            </a:avLst>
          </a:prstGeom>
          <a:noFill/>
          <a:ln w="47625">
            <a:solidFill>
              <a:srgbClr val="FFC000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3125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4928972" y="22132679"/>
            <a:ext cx="4012868" cy="814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065">
              <a:defRPr/>
            </a:pPr>
            <a:r>
              <a:rPr lang="en-US" altLang="en-US" sz="4702" b="1" kern="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sp>
        <p:nvSpPr>
          <p:cNvPr id="86" name="TextBox 20"/>
          <p:cNvSpPr txBox="1">
            <a:spLocks noChangeArrowheads="1"/>
          </p:cNvSpPr>
          <p:nvPr/>
        </p:nvSpPr>
        <p:spPr bwMode="auto">
          <a:xfrm>
            <a:off x="12921155" y="23996184"/>
            <a:ext cx="8414499" cy="44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2" tIns="40806" rIns="81612" bIns="40806">
            <a:spAutoFit/>
          </a:bodyPr>
          <a:lstStyle>
            <a:lvl1pPr indent="436563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27657" algn="just" defTabSz="8957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35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Text here........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9396" y="4925425"/>
            <a:ext cx="2376769" cy="246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Azarbaijan Shahid Madani University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66524" y="361163"/>
            <a:ext cx="24245629" cy="9634965"/>
            <a:chOff x="508485" y="338258"/>
            <a:chExt cx="24245629" cy="9634965"/>
          </a:xfrm>
          <a:noFill/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C41A904-4734-453C-9646-6C645A2D3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973" y="5378301"/>
              <a:ext cx="1882981" cy="1851125"/>
            </a:xfrm>
            <a:prstGeom prst="rect">
              <a:avLst/>
            </a:prstGeom>
            <a:grpFill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505" y="3117777"/>
              <a:ext cx="1965632" cy="1624921"/>
            </a:xfrm>
            <a:prstGeom prst="rect">
              <a:avLst/>
            </a:prstGeom>
            <a:grpFill/>
          </p:spPr>
        </p:pic>
        <p:grpSp>
          <p:nvGrpSpPr>
            <p:cNvPr id="27" name="Group 26"/>
            <p:cNvGrpSpPr/>
            <p:nvPr/>
          </p:nvGrpSpPr>
          <p:grpSpPr>
            <a:xfrm>
              <a:off x="508485" y="338258"/>
              <a:ext cx="24245629" cy="9634965"/>
              <a:chOff x="508485" y="338258"/>
              <a:chExt cx="24245629" cy="9634965"/>
            </a:xfrm>
            <a:grpFill/>
          </p:grpSpPr>
          <p:sp>
            <p:nvSpPr>
              <p:cNvPr id="4" name="Rounded Rectangle 3"/>
              <p:cNvSpPr/>
              <p:nvPr/>
            </p:nvSpPr>
            <p:spPr>
              <a:xfrm>
                <a:off x="508485" y="338258"/>
                <a:ext cx="24245629" cy="9025176"/>
              </a:xfrm>
              <a:prstGeom prst="roundRect">
                <a:avLst>
                  <a:gd name="adj" fmla="val 7515"/>
                </a:avLst>
              </a:prstGeom>
              <a:grpFill/>
              <a:ln w="76200">
                <a:solidFill>
                  <a:srgbClr val="FFC000"/>
                </a:solidFill>
              </a:ln>
              <a:effectLst>
                <a:outerShdw blurRad="50800" dist="50800" dir="5400000" algn="ctr" rotWithShape="0">
                  <a:schemeClr val="accent3">
                    <a:lumMod val="20000"/>
                    <a:lumOff val="8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0055" tIns="85028" rIns="170055" bIns="85028" rtlCol="1" anchor="ctr"/>
              <a:lstStyle/>
              <a:p>
                <a:pPr algn="ctr" defTabSz="170037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a-IR" sz="13125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11B450-1B28-4F91-A5D1-2E591B87BE31}"/>
                  </a:ext>
                </a:extLst>
              </p:cNvPr>
              <p:cNvSpPr txBox="1"/>
              <p:nvPr/>
            </p:nvSpPr>
            <p:spPr>
              <a:xfrm>
                <a:off x="6055585" y="732202"/>
                <a:ext cx="18455603" cy="938719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pPr defTabSz="18663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40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11</a:t>
                </a:r>
                <a:r>
                  <a:rPr lang="en-US" sz="5400" b="1" baseline="30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540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international</a:t>
                </a:r>
                <a:r>
                  <a:rPr lang="en-US" sz="54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seminar on chemistry and Environment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1704898" y="551364"/>
                <a:ext cx="3800054" cy="2026335"/>
                <a:chOff x="1704898" y="551364"/>
                <a:chExt cx="3800054" cy="2026335"/>
              </a:xfrm>
              <a:grpFill/>
            </p:grpSpPr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C136314-21CA-4FFE-BDA6-45994C6D0CB7}"/>
                    </a:ext>
                  </a:extLst>
                </p:cNvPr>
                <p:cNvSpPr txBox="1"/>
                <p:nvPr/>
              </p:nvSpPr>
              <p:spPr>
                <a:xfrm>
                  <a:off x="2014970" y="1992924"/>
                  <a:ext cx="3044809" cy="584775"/>
                </a:xfrm>
                <a:prstGeom prst="rect">
                  <a:avLst/>
                </a:prstGeom>
                <a:grpFill/>
              </p:spPr>
              <p:txBody>
                <a:bodyPr wrap="square" rtlCol="1">
                  <a:spAutoFit/>
                </a:bodyPr>
                <a:lstStyle/>
                <a:p>
                  <a:pPr defTabSz="18663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 sz="3200" b="1" spc="613" dirty="0">
                    <a:gradFill flip="none" rotWithShape="1">
                      <a:gsLst>
                        <a:gs pos="39000">
                          <a:srgbClr val="F54265"/>
                        </a:gs>
                        <a:gs pos="74000">
                          <a:srgbClr val="255BA5"/>
                        </a:gs>
                        <a:gs pos="100000">
                          <a:srgbClr val="F11B7E"/>
                        </a:gs>
                      </a:gsLst>
                      <a:lin ang="2700000" scaled="1"/>
                      <a:tileRect/>
                    </a:gradFill>
                    <a:latin typeface="Oswald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29D7056-CF8C-41FD-BCBC-C5451B0CB7F8}"/>
                    </a:ext>
                  </a:extLst>
                </p:cNvPr>
                <p:cNvSpPr txBox="1"/>
                <p:nvPr/>
              </p:nvSpPr>
              <p:spPr>
                <a:xfrm>
                  <a:off x="2167181" y="1972198"/>
                  <a:ext cx="3205222" cy="584775"/>
                </a:xfrm>
                <a:prstGeom prst="rect">
                  <a:avLst/>
                </a:prstGeom>
                <a:grpFill/>
              </p:spPr>
              <p:txBody>
                <a:bodyPr wrap="square" rtlCol="1">
                  <a:spAutoFit/>
                </a:bodyPr>
                <a:lstStyle/>
                <a:p>
                  <a:pPr defTabSz="18663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 sz="3200" b="1" spc="613" dirty="0">
                    <a:gradFill flip="none" rotWithShape="1">
                      <a:gsLst>
                        <a:gs pos="39000">
                          <a:srgbClr val="F54265"/>
                        </a:gs>
                        <a:gs pos="74000">
                          <a:srgbClr val="255BA5"/>
                        </a:gs>
                        <a:gs pos="100000">
                          <a:srgbClr val="F11B7E"/>
                        </a:gs>
                      </a:gsLst>
                      <a:lin ang="2700000" scaled="1"/>
                      <a:tileRect/>
                    </a:gradFill>
                    <a:latin typeface="Oswald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DDEE96C-AAF5-4AAD-9318-E0A4100DFD06}"/>
                    </a:ext>
                  </a:extLst>
                </p:cNvPr>
                <p:cNvSpPr txBox="1"/>
                <p:nvPr/>
              </p:nvSpPr>
              <p:spPr>
                <a:xfrm>
                  <a:off x="1704898" y="1532282"/>
                  <a:ext cx="3800054" cy="584775"/>
                </a:xfrm>
                <a:prstGeom prst="rect">
                  <a:avLst/>
                </a:prstGeom>
                <a:grpFill/>
              </p:spPr>
              <p:txBody>
                <a:bodyPr wrap="square" rtlCol="1">
                  <a:spAutoFit/>
                </a:bodyPr>
                <a:lstStyle/>
                <a:p>
                  <a:pPr defTabSz="18663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 sz="3200" b="1" spc="613" dirty="0">
                    <a:gradFill flip="none" rotWithShape="1">
                      <a:gsLst>
                        <a:gs pos="39000">
                          <a:srgbClr val="F54265"/>
                        </a:gs>
                        <a:gs pos="74000">
                          <a:srgbClr val="255BA5"/>
                        </a:gs>
                        <a:gs pos="100000">
                          <a:srgbClr val="F11B7E"/>
                        </a:gs>
                      </a:gsLst>
                      <a:lin ang="2700000" scaled="1"/>
                      <a:tileRect/>
                    </a:gradFill>
                    <a:latin typeface="Oswald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0EC64E4-89F6-4493-97F3-888AC8798AD4}"/>
                    </a:ext>
                  </a:extLst>
                </p:cNvPr>
                <p:cNvSpPr txBox="1"/>
                <p:nvPr/>
              </p:nvSpPr>
              <p:spPr>
                <a:xfrm>
                  <a:off x="2163924" y="551364"/>
                  <a:ext cx="962526" cy="584775"/>
                </a:xfrm>
                <a:prstGeom prst="rect">
                  <a:avLst/>
                </a:prstGeom>
                <a:grpFill/>
              </p:spPr>
              <p:txBody>
                <a:bodyPr wrap="square" rtlCol="1">
                  <a:spAutoFit/>
                </a:bodyPr>
                <a:lstStyle/>
                <a:p>
                  <a:pPr defTabSz="18663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a-IR" sz="3200" b="1" dirty="0">
                    <a:gradFill flip="none" rotWithShape="1">
                      <a:gsLst>
                        <a:gs pos="39000">
                          <a:srgbClr val="F54265"/>
                        </a:gs>
                        <a:gs pos="74000">
                          <a:srgbClr val="255BA5"/>
                        </a:gs>
                        <a:gs pos="100000">
                          <a:srgbClr val="F11B7E"/>
                        </a:gs>
                      </a:gsLst>
                      <a:lin ang="2700000" scaled="1"/>
                      <a:tileRect/>
                    </a:gradFill>
                    <a:latin typeface="Road Rage" pitchFamily="50" charset="0"/>
                    <a:cs typeface="IranNastaliq" panose="02000503000000020003" pitchFamily="2" charset="0"/>
                  </a:endParaRPr>
                </a:p>
              </p:txBody>
            </p:sp>
          </p:grpSp>
          <p:sp>
            <p:nvSpPr>
              <p:cNvPr id="26" name="Rounded Rectangle 25"/>
              <p:cNvSpPr/>
              <p:nvPr/>
            </p:nvSpPr>
            <p:spPr>
              <a:xfrm>
                <a:off x="3604925" y="6813527"/>
                <a:ext cx="17692272" cy="3159696"/>
              </a:xfrm>
              <a:prstGeom prst="roundRect">
                <a:avLst>
                  <a:gd name="adj" fmla="val 286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87" name="TextBox 60"/>
          <p:cNvSpPr txBox="1">
            <a:spLocks noChangeArrowheads="1"/>
          </p:cNvSpPr>
          <p:nvPr/>
        </p:nvSpPr>
        <p:spPr bwMode="auto">
          <a:xfrm>
            <a:off x="4060787" y="2657718"/>
            <a:ext cx="20160117" cy="264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7190" tIns="83596" rIns="167190" bIns="83596">
            <a:spAutoFit/>
          </a:bodyPr>
          <a:lstStyle>
            <a:lvl1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542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114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686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258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717095" eaLnBrk="0" fontAlgn="base" hangingPunct="0">
              <a:spcBef>
                <a:spcPct val="0"/>
              </a:spcBef>
            </a:pP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</a:p>
          <a:p>
            <a:pPr algn="ctr" defTabSz="6717095" eaLnBrk="0" fontAlgn="base" hangingPunct="0">
              <a:spcBef>
                <a:spcPct val="0"/>
              </a:spcBef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1*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</a:t>
            </a:r>
            <a:r>
              <a:rPr lang="en-US" sz="3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alt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717095" eaLnBrk="0" fontAlgn="base" hangingPunct="0">
              <a:spcBef>
                <a:spcPct val="0"/>
              </a:spcBef>
              <a:tabLst>
                <a:tab pos="184048" algn="l"/>
              </a:tabLst>
            </a:pPr>
            <a:endParaRPr lang="en-US" sz="2800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6717095" eaLnBrk="0" fontAlgn="base" hangingPunct="0">
              <a:spcBef>
                <a:spcPct val="0"/>
              </a:spcBef>
              <a:tabLst>
                <a:tab pos="184048" algn="l"/>
              </a:tabLst>
            </a:pPr>
            <a:r>
              <a:rPr lang="en-US" sz="2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1,2,3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Chemistry Department, Faculty of Science, Azarbaijan Shahid Madani University, Tabriz, Iran </a:t>
            </a:r>
          </a:p>
          <a:p>
            <a:pPr algn="ctr" defTabSz="6717095" eaLnBrk="0" fontAlgn="base" hangingPunct="0">
              <a:spcBef>
                <a:spcPct val="0"/>
              </a:spcBef>
              <a:tabLst>
                <a:tab pos="184048" algn="l"/>
              </a:tabLst>
            </a:pPr>
            <a:r>
              <a:rPr lang="en-US" altLang="fa-I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altLang="fa-I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50" descr="A green and white logo&#10;&#10;Description automatically generated">
            <a:extLst>
              <a:ext uri="{FF2B5EF4-FFF2-40B4-BE49-F238E27FC236}">
                <a16:creationId xmlns:a16="http://schemas.microsoft.com/office/drawing/2014/main" id="{5CD5B813-4C58-42B0-8C92-08DA07DCB7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44" y="17178494"/>
            <a:ext cx="1284557" cy="1351164"/>
          </a:xfrm>
          <a:prstGeom prst="rect">
            <a:avLst/>
          </a:prstGeom>
        </p:spPr>
      </p:pic>
      <p:pic>
        <p:nvPicPr>
          <p:cNvPr id="53" name="Picture 52" descr="A green and white logo&#10;&#10;Description automatically generated">
            <a:extLst>
              <a:ext uri="{FF2B5EF4-FFF2-40B4-BE49-F238E27FC236}">
                <a16:creationId xmlns:a16="http://schemas.microsoft.com/office/drawing/2014/main" id="{218F3C19-C332-D9E3-427D-8D38F37887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86" y="10151172"/>
            <a:ext cx="1131772" cy="1190457"/>
          </a:xfrm>
          <a:prstGeom prst="rect">
            <a:avLst/>
          </a:prstGeom>
        </p:spPr>
      </p:pic>
      <p:pic>
        <p:nvPicPr>
          <p:cNvPr id="56" name="Picture 55" descr="A green and white logo&#10;&#10;Description automatically generated">
            <a:extLst>
              <a:ext uri="{FF2B5EF4-FFF2-40B4-BE49-F238E27FC236}">
                <a16:creationId xmlns:a16="http://schemas.microsoft.com/office/drawing/2014/main" id="{FCBA9A44-DDA9-F546-1101-B7C0B8265F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08" y="23106718"/>
            <a:ext cx="1284556" cy="1351163"/>
          </a:xfrm>
          <a:prstGeom prst="rect">
            <a:avLst/>
          </a:prstGeom>
        </p:spPr>
      </p:pic>
      <p:pic>
        <p:nvPicPr>
          <p:cNvPr id="58" name="Picture 57" descr="A green and white logo&#10;&#10;Description automatically generated">
            <a:extLst>
              <a:ext uri="{FF2B5EF4-FFF2-40B4-BE49-F238E27FC236}">
                <a16:creationId xmlns:a16="http://schemas.microsoft.com/office/drawing/2014/main" id="{DE2027CF-382D-2949-388D-3420CB23D6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765" y="21575300"/>
            <a:ext cx="1284556" cy="1351163"/>
          </a:xfrm>
          <a:prstGeom prst="rect">
            <a:avLst/>
          </a:prstGeom>
        </p:spPr>
      </p:pic>
      <p:pic>
        <p:nvPicPr>
          <p:cNvPr id="60" name="Picture 59" descr="A green and white logo&#10;&#10;Description automatically generated">
            <a:extLst>
              <a:ext uri="{FF2B5EF4-FFF2-40B4-BE49-F238E27FC236}">
                <a16:creationId xmlns:a16="http://schemas.microsoft.com/office/drawing/2014/main" id="{E999B085-2ADB-1DEB-594F-74A995B7A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419" y="29988985"/>
            <a:ext cx="1284557" cy="1351164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9453A7E-D93E-5CE3-68DD-F80EA8E62C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534" y="18392542"/>
            <a:ext cx="5848080" cy="58642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D0EFD22-445E-EFC0-7A6A-E475BDF24D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540" y="24150065"/>
            <a:ext cx="7793860" cy="67497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5FDEF36-08B2-E057-F017-FC0DF2743E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2961" y="22731640"/>
            <a:ext cx="5375968" cy="53908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3E0CFB0-0AAB-C527-B04A-4D6C17396B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88208" y="31300518"/>
            <a:ext cx="5377138" cy="53649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854712EE-7516-8E5A-466A-DCCF85EA6B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396" y="11305665"/>
            <a:ext cx="5377138" cy="536494"/>
          </a:xfrm>
          <a:prstGeom prst="rect">
            <a:avLst/>
          </a:prstGeom>
        </p:spPr>
      </p:pic>
      <p:sp>
        <p:nvSpPr>
          <p:cNvPr id="19" name="Freeform: Shape 19">
            <a:extLst>
              <a:ext uri="{FF2B5EF4-FFF2-40B4-BE49-F238E27FC236}">
                <a16:creationId xmlns:a16="http://schemas.microsoft.com/office/drawing/2014/main" id="{DE45EF96-F006-4E50-9BAF-A84A565BC707}"/>
              </a:ext>
            </a:extLst>
          </p:cNvPr>
          <p:cNvSpPr/>
          <p:nvPr/>
        </p:nvSpPr>
        <p:spPr>
          <a:xfrm>
            <a:off x="10175631" y="5130695"/>
            <a:ext cx="14001833" cy="4113910"/>
          </a:xfrm>
          <a:custGeom>
            <a:avLst/>
            <a:gdLst>
              <a:gd name="connsiteX0" fmla="*/ 9730 w 4248149"/>
              <a:gd name="connsiteY0" fmla="*/ 0 h 1416845"/>
              <a:gd name="connsiteX1" fmla="*/ 4248149 w 4248149"/>
              <a:gd name="connsiteY1" fmla="*/ 0 h 1416845"/>
              <a:gd name="connsiteX2" fmla="*/ 4248149 w 4248149"/>
              <a:gd name="connsiteY2" fmla="*/ 1296416 h 1416845"/>
              <a:gd name="connsiteX3" fmla="*/ 4177573 w 4248149"/>
              <a:gd name="connsiteY3" fmla="*/ 1326269 h 1416845"/>
              <a:gd name="connsiteX4" fmla="*/ 3161725 w 4248149"/>
              <a:gd name="connsiteY4" fmla="*/ 1384884 h 1416845"/>
              <a:gd name="connsiteX5" fmla="*/ 0 w 4248149"/>
              <a:gd name="connsiteY5" fmla="*/ 853945 h 1416845"/>
              <a:gd name="connsiteX0" fmla="*/ 8886 w 4247305"/>
              <a:gd name="connsiteY0" fmla="*/ 0 h 1416845"/>
              <a:gd name="connsiteX1" fmla="*/ 4247305 w 4247305"/>
              <a:gd name="connsiteY1" fmla="*/ 0 h 1416845"/>
              <a:gd name="connsiteX2" fmla="*/ 4247305 w 4247305"/>
              <a:gd name="connsiteY2" fmla="*/ 1296416 h 1416845"/>
              <a:gd name="connsiteX3" fmla="*/ 4176729 w 4247305"/>
              <a:gd name="connsiteY3" fmla="*/ 1326269 h 1416845"/>
              <a:gd name="connsiteX4" fmla="*/ 3160881 w 4247305"/>
              <a:gd name="connsiteY4" fmla="*/ 1384884 h 1416845"/>
              <a:gd name="connsiteX5" fmla="*/ 8886 w 4247305"/>
              <a:gd name="connsiteY5" fmla="*/ 0 h 1416845"/>
              <a:gd name="connsiteX0" fmla="*/ 10178 w 3896251"/>
              <a:gd name="connsiteY0" fmla="*/ 594661 h 1416845"/>
              <a:gd name="connsiteX1" fmla="*/ 3896251 w 3896251"/>
              <a:gd name="connsiteY1" fmla="*/ 0 h 1416845"/>
              <a:gd name="connsiteX2" fmla="*/ 3896251 w 3896251"/>
              <a:gd name="connsiteY2" fmla="*/ 1296416 h 1416845"/>
              <a:gd name="connsiteX3" fmla="*/ 3825675 w 3896251"/>
              <a:gd name="connsiteY3" fmla="*/ 1326269 h 1416845"/>
              <a:gd name="connsiteX4" fmla="*/ 2809827 w 3896251"/>
              <a:gd name="connsiteY4" fmla="*/ 1384884 h 1416845"/>
              <a:gd name="connsiteX5" fmla="*/ 10178 w 3896251"/>
              <a:gd name="connsiteY5" fmla="*/ 594661 h 1416845"/>
              <a:gd name="connsiteX0" fmla="*/ 9421 w 4089958"/>
              <a:gd name="connsiteY0" fmla="*/ 314659 h 1416845"/>
              <a:gd name="connsiteX1" fmla="*/ 4089958 w 4089958"/>
              <a:gd name="connsiteY1" fmla="*/ 0 h 1416845"/>
              <a:gd name="connsiteX2" fmla="*/ 4089958 w 4089958"/>
              <a:gd name="connsiteY2" fmla="*/ 1296416 h 1416845"/>
              <a:gd name="connsiteX3" fmla="*/ 4019382 w 4089958"/>
              <a:gd name="connsiteY3" fmla="*/ 1326269 h 1416845"/>
              <a:gd name="connsiteX4" fmla="*/ 3003534 w 4089958"/>
              <a:gd name="connsiteY4" fmla="*/ 1384884 h 1416845"/>
              <a:gd name="connsiteX5" fmla="*/ 9421 w 4089958"/>
              <a:gd name="connsiteY5" fmla="*/ 314659 h 1416845"/>
              <a:gd name="connsiteX0" fmla="*/ 82343 w 4162880"/>
              <a:gd name="connsiteY0" fmla="*/ 314659 h 1439387"/>
              <a:gd name="connsiteX1" fmla="*/ 4162880 w 4162880"/>
              <a:gd name="connsiteY1" fmla="*/ 0 h 1439387"/>
              <a:gd name="connsiteX2" fmla="*/ 4162880 w 4162880"/>
              <a:gd name="connsiteY2" fmla="*/ 1296416 h 1439387"/>
              <a:gd name="connsiteX3" fmla="*/ 4092304 w 4162880"/>
              <a:gd name="connsiteY3" fmla="*/ 1326269 h 1439387"/>
              <a:gd name="connsiteX4" fmla="*/ 679361 w 4162880"/>
              <a:gd name="connsiteY4" fmla="*/ 1413548 h 1439387"/>
              <a:gd name="connsiteX5" fmla="*/ 82343 w 4162880"/>
              <a:gd name="connsiteY5" fmla="*/ 314659 h 1439387"/>
              <a:gd name="connsiteX0" fmla="*/ 150316 w 4000832"/>
              <a:gd name="connsiteY0" fmla="*/ 29582 h 1439387"/>
              <a:gd name="connsiteX1" fmla="*/ 4000832 w 4000832"/>
              <a:gd name="connsiteY1" fmla="*/ 0 h 1439387"/>
              <a:gd name="connsiteX2" fmla="*/ 4000832 w 4000832"/>
              <a:gd name="connsiteY2" fmla="*/ 1296416 h 1439387"/>
              <a:gd name="connsiteX3" fmla="*/ 3930256 w 4000832"/>
              <a:gd name="connsiteY3" fmla="*/ 1326269 h 1439387"/>
              <a:gd name="connsiteX4" fmla="*/ 517313 w 4000832"/>
              <a:gd name="connsiteY4" fmla="*/ 1413548 h 1439387"/>
              <a:gd name="connsiteX5" fmla="*/ 150316 w 4000832"/>
              <a:gd name="connsiteY5" fmla="*/ 29582 h 1439387"/>
              <a:gd name="connsiteX0" fmla="*/ 150316 w 4031032"/>
              <a:gd name="connsiteY0" fmla="*/ 0 h 1409805"/>
              <a:gd name="connsiteX1" fmla="*/ 4031032 w 4031032"/>
              <a:gd name="connsiteY1" fmla="*/ 175385 h 1409805"/>
              <a:gd name="connsiteX2" fmla="*/ 4000832 w 4031032"/>
              <a:gd name="connsiteY2" fmla="*/ 1266834 h 1409805"/>
              <a:gd name="connsiteX3" fmla="*/ 3930256 w 4031032"/>
              <a:gd name="connsiteY3" fmla="*/ 1296687 h 1409805"/>
              <a:gd name="connsiteX4" fmla="*/ 517313 w 4031032"/>
              <a:gd name="connsiteY4" fmla="*/ 1383966 h 1409805"/>
              <a:gd name="connsiteX5" fmla="*/ 150316 w 4031032"/>
              <a:gd name="connsiteY5" fmla="*/ 0 h 1409805"/>
              <a:gd name="connsiteX0" fmla="*/ 320633 w 3883126"/>
              <a:gd name="connsiteY0" fmla="*/ 60360 h 1234420"/>
              <a:gd name="connsiteX1" fmla="*/ 3883126 w 3883126"/>
              <a:gd name="connsiteY1" fmla="*/ 0 h 1234420"/>
              <a:gd name="connsiteX2" fmla="*/ 3852926 w 3883126"/>
              <a:gd name="connsiteY2" fmla="*/ 1091449 h 1234420"/>
              <a:gd name="connsiteX3" fmla="*/ 3782350 w 3883126"/>
              <a:gd name="connsiteY3" fmla="*/ 1121302 h 1234420"/>
              <a:gd name="connsiteX4" fmla="*/ 369407 w 3883126"/>
              <a:gd name="connsiteY4" fmla="*/ 1208581 h 1234420"/>
              <a:gd name="connsiteX5" fmla="*/ 320633 w 3883126"/>
              <a:gd name="connsiteY5" fmla="*/ 60360 h 1234420"/>
              <a:gd name="connsiteX0" fmla="*/ 288571 w 3851064"/>
              <a:gd name="connsiteY0" fmla="*/ 60360 h 1234420"/>
              <a:gd name="connsiteX1" fmla="*/ 3851064 w 3851064"/>
              <a:gd name="connsiteY1" fmla="*/ 0 h 1234420"/>
              <a:gd name="connsiteX2" fmla="*/ 3820864 w 3851064"/>
              <a:gd name="connsiteY2" fmla="*/ 1091449 h 1234420"/>
              <a:gd name="connsiteX3" fmla="*/ 3750288 w 3851064"/>
              <a:gd name="connsiteY3" fmla="*/ 1121302 h 1234420"/>
              <a:gd name="connsiteX4" fmla="*/ 337345 w 3851064"/>
              <a:gd name="connsiteY4" fmla="*/ 1208581 h 1234420"/>
              <a:gd name="connsiteX5" fmla="*/ 300276 w 3851064"/>
              <a:gd name="connsiteY5" fmla="*/ 759348 h 1234420"/>
              <a:gd name="connsiteX6" fmla="*/ 288571 w 3851064"/>
              <a:gd name="connsiteY6" fmla="*/ 60360 h 1234420"/>
              <a:gd name="connsiteX0" fmla="*/ 273169 w 3898958"/>
              <a:gd name="connsiteY0" fmla="*/ 26895 h 1234420"/>
              <a:gd name="connsiteX1" fmla="*/ 3898958 w 3898958"/>
              <a:gd name="connsiteY1" fmla="*/ 0 h 1234420"/>
              <a:gd name="connsiteX2" fmla="*/ 3868758 w 3898958"/>
              <a:gd name="connsiteY2" fmla="*/ 1091449 h 1234420"/>
              <a:gd name="connsiteX3" fmla="*/ 3798182 w 3898958"/>
              <a:gd name="connsiteY3" fmla="*/ 1121302 h 1234420"/>
              <a:gd name="connsiteX4" fmla="*/ 385239 w 3898958"/>
              <a:gd name="connsiteY4" fmla="*/ 1208581 h 1234420"/>
              <a:gd name="connsiteX5" fmla="*/ 348170 w 3898958"/>
              <a:gd name="connsiteY5" fmla="*/ 759348 h 1234420"/>
              <a:gd name="connsiteX6" fmla="*/ 273169 w 3898958"/>
              <a:gd name="connsiteY6" fmla="*/ 26895 h 1234420"/>
              <a:gd name="connsiteX0" fmla="*/ 256194 w 3881983"/>
              <a:gd name="connsiteY0" fmla="*/ 26895 h 1242232"/>
              <a:gd name="connsiteX1" fmla="*/ 3881983 w 3881983"/>
              <a:gd name="connsiteY1" fmla="*/ 0 h 1242232"/>
              <a:gd name="connsiteX2" fmla="*/ 3851783 w 3881983"/>
              <a:gd name="connsiteY2" fmla="*/ 1091449 h 1242232"/>
              <a:gd name="connsiteX3" fmla="*/ 3781207 w 3881983"/>
              <a:gd name="connsiteY3" fmla="*/ 1121302 h 1242232"/>
              <a:gd name="connsiteX4" fmla="*/ 368264 w 3881983"/>
              <a:gd name="connsiteY4" fmla="*/ 1208581 h 1242232"/>
              <a:gd name="connsiteX5" fmla="*/ 331195 w 3881983"/>
              <a:gd name="connsiteY5" fmla="*/ 759348 h 1242232"/>
              <a:gd name="connsiteX6" fmla="*/ 393121 w 3881983"/>
              <a:gd name="connsiteY6" fmla="*/ 1229152 h 1242232"/>
              <a:gd name="connsiteX7" fmla="*/ 256194 w 3881983"/>
              <a:gd name="connsiteY7" fmla="*/ 26895 h 1242232"/>
              <a:gd name="connsiteX0" fmla="*/ 256194 w 3881983"/>
              <a:gd name="connsiteY0" fmla="*/ 26895 h 1242232"/>
              <a:gd name="connsiteX1" fmla="*/ 3881983 w 3881983"/>
              <a:gd name="connsiteY1" fmla="*/ 0 h 1242232"/>
              <a:gd name="connsiteX2" fmla="*/ 3851783 w 3881983"/>
              <a:gd name="connsiteY2" fmla="*/ 1091449 h 1242232"/>
              <a:gd name="connsiteX3" fmla="*/ 3781207 w 3881983"/>
              <a:gd name="connsiteY3" fmla="*/ 1121302 h 1242232"/>
              <a:gd name="connsiteX4" fmla="*/ 514483 w 3881983"/>
              <a:gd name="connsiteY4" fmla="*/ 1090815 h 1242232"/>
              <a:gd name="connsiteX5" fmla="*/ 368264 w 3881983"/>
              <a:gd name="connsiteY5" fmla="*/ 1208581 h 1242232"/>
              <a:gd name="connsiteX6" fmla="*/ 331195 w 3881983"/>
              <a:gd name="connsiteY6" fmla="*/ 759348 h 1242232"/>
              <a:gd name="connsiteX7" fmla="*/ 393121 w 3881983"/>
              <a:gd name="connsiteY7" fmla="*/ 1229152 h 1242232"/>
              <a:gd name="connsiteX8" fmla="*/ 256194 w 3881983"/>
              <a:gd name="connsiteY8" fmla="*/ 26895 h 1242232"/>
              <a:gd name="connsiteX0" fmla="*/ 256194 w 3881983"/>
              <a:gd name="connsiteY0" fmla="*/ 26895 h 1242232"/>
              <a:gd name="connsiteX1" fmla="*/ 3881983 w 3881983"/>
              <a:gd name="connsiteY1" fmla="*/ 0 h 1242232"/>
              <a:gd name="connsiteX2" fmla="*/ 3851783 w 3881983"/>
              <a:gd name="connsiteY2" fmla="*/ 1091449 h 1242232"/>
              <a:gd name="connsiteX3" fmla="*/ 3781207 w 3881983"/>
              <a:gd name="connsiteY3" fmla="*/ 1121302 h 1242232"/>
              <a:gd name="connsiteX4" fmla="*/ 202361 w 3881983"/>
              <a:gd name="connsiteY4" fmla="*/ 1094547 h 1242232"/>
              <a:gd name="connsiteX5" fmla="*/ 368264 w 3881983"/>
              <a:gd name="connsiteY5" fmla="*/ 1208581 h 1242232"/>
              <a:gd name="connsiteX6" fmla="*/ 331195 w 3881983"/>
              <a:gd name="connsiteY6" fmla="*/ 759348 h 1242232"/>
              <a:gd name="connsiteX7" fmla="*/ 393121 w 3881983"/>
              <a:gd name="connsiteY7" fmla="*/ 1229152 h 1242232"/>
              <a:gd name="connsiteX8" fmla="*/ 256194 w 3881983"/>
              <a:gd name="connsiteY8" fmla="*/ 26895 h 1242232"/>
              <a:gd name="connsiteX0" fmla="*/ 227303 w 3853092"/>
              <a:gd name="connsiteY0" fmla="*/ 26895 h 1269596"/>
              <a:gd name="connsiteX1" fmla="*/ 3853092 w 3853092"/>
              <a:gd name="connsiteY1" fmla="*/ 0 h 1269596"/>
              <a:gd name="connsiteX2" fmla="*/ 3822892 w 3853092"/>
              <a:gd name="connsiteY2" fmla="*/ 1091449 h 1269596"/>
              <a:gd name="connsiteX3" fmla="*/ 3752316 w 3853092"/>
              <a:gd name="connsiteY3" fmla="*/ 1121302 h 1269596"/>
              <a:gd name="connsiteX4" fmla="*/ 173470 w 3853092"/>
              <a:gd name="connsiteY4" fmla="*/ 1094547 h 1269596"/>
              <a:gd name="connsiteX5" fmla="*/ 339373 w 3853092"/>
              <a:gd name="connsiteY5" fmla="*/ 1208581 h 1269596"/>
              <a:gd name="connsiteX6" fmla="*/ 302304 w 3853092"/>
              <a:gd name="connsiteY6" fmla="*/ 759348 h 1269596"/>
              <a:gd name="connsiteX7" fmla="*/ 412928 w 3853092"/>
              <a:gd name="connsiteY7" fmla="*/ 1262513 h 1269596"/>
              <a:gd name="connsiteX0" fmla="*/ 178293 w 3804082"/>
              <a:gd name="connsiteY0" fmla="*/ 26895 h 1269596"/>
              <a:gd name="connsiteX1" fmla="*/ 3804082 w 3804082"/>
              <a:gd name="connsiteY1" fmla="*/ 0 h 1269596"/>
              <a:gd name="connsiteX2" fmla="*/ 3773882 w 3804082"/>
              <a:gd name="connsiteY2" fmla="*/ 1091449 h 1269596"/>
              <a:gd name="connsiteX3" fmla="*/ 3703306 w 3804082"/>
              <a:gd name="connsiteY3" fmla="*/ 1121302 h 1269596"/>
              <a:gd name="connsiteX4" fmla="*/ 290363 w 3804082"/>
              <a:gd name="connsiteY4" fmla="*/ 1208581 h 1269596"/>
              <a:gd name="connsiteX5" fmla="*/ 253294 w 3804082"/>
              <a:gd name="connsiteY5" fmla="*/ 759348 h 1269596"/>
              <a:gd name="connsiteX6" fmla="*/ 363918 w 3804082"/>
              <a:gd name="connsiteY6" fmla="*/ 1262513 h 1269596"/>
              <a:gd name="connsiteX0" fmla="*/ 178293 w 3804082"/>
              <a:gd name="connsiteY0" fmla="*/ 26895 h 1224600"/>
              <a:gd name="connsiteX1" fmla="*/ 3804082 w 3804082"/>
              <a:gd name="connsiteY1" fmla="*/ 0 h 1224600"/>
              <a:gd name="connsiteX2" fmla="*/ 3773882 w 3804082"/>
              <a:gd name="connsiteY2" fmla="*/ 1091449 h 1224600"/>
              <a:gd name="connsiteX3" fmla="*/ 3703306 w 3804082"/>
              <a:gd name="connsiteY3" fmla="*/ 1121302 h 1224600"/>
              <a:gd name="connsiteX4" fmla="*/ 290363 w 3804082"/>
              <a:gd name="connsiteY4" fmla="*/ 1208581 h 1224600"/>
              <a:gd name="connsiteX5" fmla="*/ 253294 w 3804082"/>
              <a:gd name="connsiteY5" fmla="*/ 759348 h 1224600"/>
              <a:gd name="connsiteX0" fmla="*/ 0 w 3625789"/>
              <a:gd name="connsiteY0" fmla="*/ 26895 h 1224600"/>
              <a:gd name="connsiteX1" fmla="*/ 3625789 w 3625789"/>
              <a:gd name="connsiteY1" fmla="*/ 0 h 1224600"/>
              <a:gd name="connsiteX2" fmla="*/ 3595589 w 3625789"/>
              <a:gd name="connsiteY2" fmla="*/ 1091449 h 1224600"/>
              <a:gd name="connsiteX3" fmla="*/ 3525013 w 3625789"/>
              <a:gd name="connsiteY3" fmla="*/ 1121302 h 1224600"/>
              <a:gd name="connsiteX4" fmla="*/ 112070 w 3625789"/>
              <a:gd name="connsiteY4" fmla="*/ 1208581 h 1224600"/>
              <a:gd name="connsiteX0" fmla="*/ 0 w 3625789"/>
              <a:gd name="connsiteY0" fmla="*/ 26895 h 1127864"/>
              <a:gd name="connsiteX1" fmla="*/ 3625789 w 3625789"/>
              <a:gd name="connsiteY1" fmla="*/ 0 h 1127864"/>
              <a:gd name="connsiteX2" fmla="*/ 3595589 w 3625789"/>
              <a:gd name="connsiteY2" fmla="*/ 1091449 h 1127864"/>
              <a:gd name="connsiteX3" fmla="*/ 3525013 w 3625789"/>
              <a:gd name="connsiteY3" fmla="*/ 1121302 h 1127864"/>
              <a:gd name="connsiteX4" fmla="*/ 8269 w 3625789"/>
              <a:gd name="connsiteY4" fmla="*/ 1055826 h 1127864"/>
              <a:gd name="connsiteX0" fmla="*/ 0 w 3625789"/>
              <a:gd name="connsiteY0" fmla="*/ 26895 h 1091449"/>
              <a:gd name="connsiteX1" fmla="*/ 3625789 w 3625789"/>
              <a:gd name="connsiteY1" fmla="*/ 0 h 1091449"/>
              <a:gd name="connsiteX2" fmla="*/ 3595589 w 3625789"/>
              <a:gd name="connsiteY2" fmla="*/ 1091449 h 1091449"/>
              <a:gd name="connsiteX3" fmla="*/ 8269 w 3625789"/>
              <a:gd name="connsiteY3" fmla="*/ 1055826 h 109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5789" h="1091449">
                <a:moveTo>
                  <a:pt x="0" y="26895"/>
                </a:moveTo>
                <a:lnTo>
                  <a:pt x="3625789" y="0"/>
                </a:lnTo>
                <a:lnTo>
                  <a:pt x="3595589" y="1091449"/>
                </a:lnTo>
                <a:lnTo>
                  <a:pt x="8269" y="1055826"/>
                </a:lnTo>
              </a:path>
            </a:pathLst>
          </a:custGeom>
          <a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89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-5000"/>
                      </a14:imgEffect>
                      <a14:imgEffect>
                        <a14:saturation sat="96000"/>
                      </a14:imgEffect>
                      <a14:imgEffect>
                        <a14:brightnessContrast contrast="-4000"/>
                      </a14:imgEffect>
                    </a14:imgLayer>
                  </a14:imgProps>
                </a:ext>
              </a:extLst>
            </a:blip>
            <a:stretch>
              <a:fillRect l="21101" t="26459" r="1233" b="26459"/>
            </a:stretch>
          </a:blip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rtlCol="1" anchor="ctr"/>
          <a:lstStyle/>
          <a:p>
            <a:pPr algn="ctr" defTabSz="1866398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15309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32" name="Picture 31" descr="A logo for a company&#10;&#10;Description automatically generated">
            <a:extLst>
              <a:ext uri="{FF2B5EF4-FFF2-40B4-BE49-F238E27FC236}">
                <a16:creationId xmlns:a16="http://schemas.microsoft.com/office/drawing/2014/main" id="{7B640152-46E3-7C21-641B-2C416A5E59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4" y="776769"/>
            <a:ext cx="3089653" cy="21062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08763D4E-CA4C-E72C-6224-956CC34AE6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85793" y="1424843"/>
            <a:ext cx="19583434" cy="8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09892"/>
      </p:ext>
    </p:extLst>
  </p:cSld>
  <p:clrMapOvr>
    <a:masterClrMapping/>
  </p:clrMapOvr>
</p:sld>
</file>

<file path=ppt/theme/theme1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پوستر اصلی" id="{95EF4829-6A4C-46FB-904B-52558E580DDE}" vid="{D8E43663-2382-4AE8-8F7B-34DB7721C1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133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Aptos</vt:lpstr>
      <vt:lpstr>Aptos Display</vt:lpstr>
      <vt:lpstr>Arial</vt:lpstr>
      <vt:lpstr>B Mitra</vt:lpstr>
      <vt:lpstr>Calibri</vt:lpstr>
      <vt:lpstr>Calibri Light</vt:lpstr>
      <vt:lpstr>IranNastaliq</vt:lpstr>
      <vt:lpstr>Oswald</vt:lpstr>
      <vt:lpstr>Road Rage</vt:lpstr>
      <vt:lpstr>Times New Roman</vt:lpstr>
      <vt:lpstr>Storyboard Layouts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Techno Shop</dc:creator>
  <cp:lastModifiedBy>oral</cp:lastModifiedBy>
  <cp:revision>31</cp:revision>
  <dcterms:created xsi:type="dcterms:W3CDTF">2022-06-11T07:37:09Z</dcterms:created>
  <dcterms:modified xsi:type="dcterms:W3CDTF">2024-06-17T09:16:32Z</dcterms:modified>
</cp:coreProperties>
</file>